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38"/>
  </p:normalViewPr>
  <p:slideViewPr>
    <p:cSldViewPr snapToGrid="0">
      <p:cViewPr varScale="1">
        <p:scale>
          <a:sx n="95" d="100"/>
          <a:sy n="95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C2189-447D-78FF-42C3-A705F4260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E70D30-B630-698D-A231-E86105DE5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0B0AE-78E4-1435-461A-5CCBE0D79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4FC6E-AAE3-B948-5818-35E4A635E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A7E2B-9F25-EC28-1251-223CF00D2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253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142C3-CC29-28CB-C01D-6EDB5387C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F513C-1043-8828-8006-7FDE9AD53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18B55-B444-C5A8-EA97-87FB3A344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889CC-E023-17D6-AA58-2AFD5A3B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16BDA-FF86-76EF-3FC6-BC8F505AC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4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B00252-14A9-7085-4F04-519DB042E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B93103-AFFD-1A4B-D5DD-99CAF5D4C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08A0-6ABF-8542-D304-D851F0579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BE398-1538-8EDB-B521-F7E3B5C8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87E88-FB32-847C-5E0C-3DB77AC8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78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BA6A9-5531-EAA1-FE13-729779D87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2E534-F3BA-666A-FA58-C453F9FC4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237CE-7805-5B45-2B5D-F88F9A80A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EEBF9-96CC-06C3-E143-23D53342A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0931F-4ABD-A440-7F43-EEDD889E9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03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37A9F-D9D6-35A0-E0D1-29CAC673B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0255E-FA28-CE78-31DB-8ED2AAEE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48C04-6259-5433-B832-6CF47E483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F238E-D1DD-3B88-400B-62D596A3B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D0F5F-87A0-C46C-6542-08AE107D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8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E781-47F2-B111-DAA0-D3E0D563C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374D1-0707-1FBB-A418-208682C59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BEDE9-CEB7-6356-00B6-F74119DDC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1436C-0F04-2280-1197-D48091FF6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8E7BF-10E1-70B4-1962-4D765281F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BA400-120A-2D29-53AB-697549C9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57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A88A-A014-A09A-4321-69B8765A1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D629E-8F6D-78C7-515B-C8E811EA3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910B81-E4E0-7AE7-8F42-774A2FB23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633E26-BFF8-4FEB-890B-8914E9588E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7B980C-2274-D721-BB5E-BC1277FBD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B6D6E-AEC6-ED81-36BA-0AF1DB9FB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80DBED-0D83-BAC5-C4FA-B469A84D2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DBFEFB-EAEE-0D57-4227-5B802E19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1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A8ACB-259F-FC6A-466F-81D846E4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60AC5F-272F-2574-77D3-A45A1D655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A01F85-8271-3E52-ADD2-F0D9F7E9C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8C30E-F6B8-0044-F352-5D6C28725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0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25ABF-5636-8552-8A00-C36D30568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7FE5BA-881D-2B30-3980-7CB34F04C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3BC0D1-A698-34E5-208D-6FE2A679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17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9CE26-A2C9-30A3-C4B2-4E7CC62E0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B064B-50A4-7248-0828-632CBAB3F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AA026-0C74-1171-14F8-010E23533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F28E57-C177-0CE8-8B62-413E74074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6E50E-6128-ECC2-151E-C9FEF3CC3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324B8-7DB2-F30F-2CA4-7C3B3ADA7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0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88687-32A3-5391-3523-2975D4F5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31A941-83B9-21F3-5FFE-4448307CA3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DA678-09C8-891E-1289-A0AF38459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89C4F-A082-A701-E161-C22A0180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8351F-0A9D-2650-4E71-2CDEE4DD8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22DD2-FF99-1D75-C1FC-E81FC6557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4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3DB107-167C-60D4-953C-923BF99E4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9D81A-A583-D0ED-2E1A-B09F74251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021AB-6122-9116-6C48-5EC01C677B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3FB4BB-904C-8847-8093-DDCF71532C2F}" type="datetimeFigureOut">
              <a:rPr lang="en-US" smtClean="0"/>
              <a:t>8/20/25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2F01-F56A-3844-C700-2F009CCE5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46CD8-23C7-AED3-2FCA-AD76DE0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73053-B4D8-5C41-B82B-9B0D0FC340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09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3B7CD-E242-1482-7B8A-A8D5C0F3C9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01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FCD4D1-F9D7-36F4-EE79-7CCC07734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F61BA3-A34A-0D17-CE5B-1CE9CCA3B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DDC34D-C059-0828-5908-4DF1A0DA35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49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112695-6571-D2D2-2ABC-163912A72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320819-080C-0B5C-1953-ACE758B32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A58925-217E-F38C-A6D5-AEA8871C5F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01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E87E2E-8E53-C91D-67B8-5F94FA8F7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F34030-C66A-E596-C3C6-676911CA5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93C723-1AAD-4638-6EE0-AF17F5FDD1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18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AA992-5A14-DE03-99EC-9F6AEE51E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0573A0-80B8-C781-C2C0-A1E512A12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AB9CE1-C667-FE09-4641-D6C863013B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65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1C3790-F035-E7C7-E411-ACC688FCA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D6A7F6-DA27-FF9E-A88B-C3E36DDF7E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570CD1-8001-4AC7-8DF8-F08322112B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25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D9F2C1-1F29-A544-F5CB-ABA06D33D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71FC95A-289B-110F-27E5-1C047520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AD8FDB-D162-6DC2-7124-35924C40B1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64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6DC156-9195-BFC1-25CC-06861C078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476AF1-DB43-C69A-4973-263029AC6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5AEE71-AE31-E937-2D5A-DF97B97674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57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033922-A6E5-676C-5B60-D39445203E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49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6FAACC-15F9-059A-FCA6-9108F3056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3AA643-671C-B136-EC1E-FBBA5C531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9C4809-76B9-33B4-748F-3FC77F2BDB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02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FE88AB-9F31-7EF0-E9A9-BDB87850E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F34EDD-70EF-C977-0BE5-D22ACF81B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624EDA-1373-EDCC-5BE2-CCEB276ED6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4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67F769-87B2-AD13-A823-20BA8A1B9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8BE6E58-B033-2C0C-D321-205FF25B3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29FBA1-7E75-5FFF-9963-4ACCB945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13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C831ED-1B79-2BB6-7A6D-8CD685033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A9BF2EC-AF25-9997-5AAD-61AC5D1EF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8F77A1-0FB5-5EC6-8F59-006A4F9800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1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D9A08A-19AB-363A-2E4A-AC1F9818A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B3938C-42CF-BE4B-A76D-F717437C8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B47BEF-0751-D96A-5729-07E2A295B8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83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ADDC72-5351-12E0-4790-38AEA4BCD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482A75-C641-F834-CFCD-64C63C559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595782-9CF3-77BF-1E6A-6E39FAB318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88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91902E-6001-7F28-66E4-FD854631E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B3DC8F-8A2D-C9D8-2368-744D1E152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0EAD16-A1C9-3A81-C502-7360EC1671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18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2025-08-20T11:09:06Z</dcterms:created>
  <dcterms:modified xsi:type="dcterms:W3CDTF">2025-08-20T11:09:57Z</dcterms:modified>
</cp:coreProperties>
</file>

<file path=docProps/thumbnail.jpeg>
</file>